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авнобедренный треугольник 4"/>
          <p:cNvSpPr/>
          <p:nvPr/>
        </p:nvSpPr>
        <p:spPr>
          <a:xfrm>
            <a:off x="2643174" y="4572008"/>
            <a:ext cx="928694" cy="714380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500042"/>
            <a:ext cx="714380" cy="7143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1357290" y="5643578"/>
            <a:ext cx="928694" cy="71438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1357290" y="500042"/>
            <a:ext cx="928694" cy="714380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1357290" y="3500438"/>
            <a:ext cx="928694" cy="714380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ysClr val="windowText" lastClr="000000"/>
                </a:solidFill>
              </a:ln>
            </a:endParaRPr>
          </a:p>
        </p:txBody>
      </p:sp>
      <p:cxnSp>
        <p:nvCxnSpPr>
          <p:cNvPr id="11" name="Прямая соединительная линия 10"/>
          <p:cNvCxnSpPr>
            <a:stCxn id="8" idx="0"/>
            <a:endCxn id="8" idx="3"/>
          </p:cNvCxnSpPr>
          <p:nvPr/>
        </p:nvCxnSpPr>
        <p:spPr>
          <a:xfrm rot="16200000" flipH="1">
            <a:off x="1464447" y="857232"/>
            <a:ext cx="714380" cy="15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1571604" y="4071942"/>
            <a:ext cx="500066" cy="1588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285720" y="1500174"/>
            <a:ext cx="714380" cy="7143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85720" y="2500306"/>
            <a:ext cx="714380" cy="7143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85720" y="3571876"/>
            <a:ext cx="714380" cy="7143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285720" y="4643446"/>
            <a:ext cx="714380" cy="7143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85720" y="5715016"/>
            <a:ext cx="714380" cy="7143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643174" y="500042"/>
            <a:ext cx="714380" cy="71438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Равнобедренный треугольник 19"/>
          <p:cNvSpPr/>
          <p:nvPr/>
        </p:nvSpPr>
        <p:spPr>
          <a:xfrm>
            <a:off x="1357290" y="1428736"/>
            <a:ext cx="928694" cy="714380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ysClr val="windowText" lastClr="000000"/>
                </a:solidFill>
              </a:ln>
            </a:endParaRPr>
          </a:p>
        </p:txBody>
      </p:sp>
      <p:cxnSp>
        <p:nvCxnSpPr>
          <p:cNvPr id="21" name="Прямая со стрелкой 20"/>
          <p:cNvCxnSpPr/>
          <p:nvPr/>
        </p:nvCxnSpPr>
        <p:spPr>
          <a:xfrm>
            <a:off x="1571604" y="2000240"/>
            <a:ext cx="500066" cy="1588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2643174" y="1357298"/>
            <a:ext cx="714380" cy="71438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1357290" y="2428868"/>
            <a:ext cx="928694" cy="714380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ysClr val="windowText" lastClr="000000"/>
                </a:solidFill>
              </a:ln>
            </a:endParaRPr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1571604" y="3000372"/>
            <a:ext cx="500066" cy="1588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Равнобедренный треугольник 24"/>
          <p:cNvSpPr/>
          <p:nvPr/>
        </p:nvSpPr>
        <p:spPr>
          <a:xfrm>
            <a:off x="1428728" y="4572008"/>
            <a:ext cx="928694" cy="71438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428860" y="5857892"/>
            <a:ext cx="10951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Arial Black" pitchFamily="34" charset="0"/>
              </a:rPr>
              <a:t>not</a:t>
            </a:r>
            <a:endParaRPr lang="ru-RU" sz="4000" b="1" dirty="0">
              <a:latin typeface="Arial Black" pitchFamily="34" charset="0"/>
            </a:endParaRPr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3857620" y="5643578"/>
            <a:ext cx="928694" cy="714380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3786182" y="1071546"/>
            <a:ext cx="142876" cy="14287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6072198" y="3000372"/>
            <a:ext cx="142876" cy="14287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4786314" y="1785926"/>
            <a:ext cx="142876" cy="14287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3428992" y="4000504"/>
            <a:ext cx="142876" cy="14287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4000496" y="5214950"/>
            <a:ext cx="142876" cy="14287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5072066" y="6215082"/>
            <a:ext cx="142876" cy="14287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TextBox 33"/>
          <p:cNvSpPr txBox="1"/>
          <p:nvPr/>
        </p:nvSpPr>
        <p:spPr>
          <a:xfrm>
            <a:off x="2928926" y="1500174"/>
            <a:ext cx="18614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/>
            <a:r>
              <a:rPr lang="en-US" sz="3200" b="1" dirty="0" smtClean="0">
                <a:latin typeface="Arial Black" pitchFamily="34" charset="0"/>
              </a:rPr>
              <a:t>(</a:t>
            </a:r>
            <a:r>
              <a:rPr lang="ru-RU" sz="3200" b="1" dirty="0" smtClean="0">
                <a:latin typeface="Arial Black" pitchFamily="34" charset="0"/>
              </a:rPr>
              <a:t>имя)</a:t>
            </a:r>
            <a:endParaRPr lang="ru-RU" sz="3200" b="1" dirty="0">
              <a:latin typeface="Arial Black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428860" y="3286124"/>
            <a:ext cx="69762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latin typeface="Arial Black" pitchFamily="34" charset="0"/>
              </a:rPr>
              <a:t>4</a:t>
            </a:r>
            <a:endParaRPr lang="ru-RU" sz="6000" b="1" dirty="0">
              <a:latin typeface="Arial Black" pitchFamily="34" charset="0"/>
            </a:endParaRPr>
          </a:p>
        </p:txBody>
      </p:sp>
      <p:pic>
        <p:nvPicPr>
          <p:cNvPr id="5122" name="Picture 2" descr="http://minhapaktavidinha.zip.net/images/Oelefalante.jpg"/>
          <p:cNvPicPr>
            <a:picLocks noChangeAspect="1" noChangeArrowheads="1"/>
          </p:cNvPicPr>
          <p:nvPr/>
        </p:nvPicPr>
        <p:blipFill>
          <a:blip r:embed="rId2"/>
          <a:srcRect l="29167" t="25926" r="29166" b="7407"/>
          <a:stretch>
            <a:fillRect/>
          </a:stretch>
        </p:blipFill>
        <p:spPr bwMode="auto">
          <a:xfrm>
            <a:off x="3571868" y="2000240"/>
            <a:ext cx="1547823" cy="1857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>
            <a:off x="2643174" y="4572008"/>
            <a:ext cx="928694" cy="714380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500042"/>
            <a:ext cx="714380" cy="7143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1357290" y="5643578"/>
            <a:ext cx="928694" cy="71438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357290" y="500042"/>
            <a:ext cx="928694" cy="714380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1357290" y="3500438"/>
            <a:ext cx="928694" cy="714380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ysClr val="windowText" lastClr="000000"/>
                </a:solidFill>
              </a:ln>
            </a:endParaRPr>
          </a:p>
        </p:txBody>
      </p:sp>
      <p:cxnSp>
        <p:nvCxnSpPr>
          <p:cNvPr id="7" name="Прямая соединительная линия 6"/>
          <p:cNvCxnSpPr>
            <a:stCxn id="5" idx="0"/>
            <a:endCxn id="5" idx="3"/>
          </p:cNvCxnSpPr>
          <p:nvPr/>
        </p:nvCxnSpPr>
        <p:spPr>
          <a:xfrm rot="16200000" flipH="1">
            <a:off x="1464447" y="857232"/>
            <a:ext cx="714380" cy="15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1571604" y="4071942"/>
            <a:ext cx="500066" cy="1588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285720" y="1500174"/>
            <a:ext cx="714380" cy="7143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85720" y="2500306"/>
            <a:ext cx="714380" cy="7143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720" y="3571876"/>
            <a:ext cx="714380" cy="7143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85720" y="4643446"/>
            <a:ext cx="714380" cy="7143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85720" y="5715016"/>
            <a:ext cx="714380" cy="7143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643174" y="500042"/>
            <a:ext cx="714380" cy="71438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1357290" y="1428736"/>
            <a:ext cx="928694" cy="714380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ysClr val="windowText" lastClr="000000"/>
                </a:solidFill>
              </a:ln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1571604" y="2000240"/>
            <a:ext cx="500066" cy="1588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2643174" y="1357298"/>
            <a:ext cx="714380" cy="71438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Равнобедренный треугольник 17"/>
          <p:cNvSpPr/>
          <p:nvPr/>
        </p:nvSpPr>
        <p:spPr>
          <a:xfrm>
            <a:off x="1357290" y="2428868"/>
            <a:ext cx="928694" cy="714380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ysClr val="windowText" lastClr="000000"/>
                </a:solidFill>
              </a:ln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1571604" y="3000372"/>
            <a:ext cx="500066" cy="1588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Равнобедренный треугольник 19"/>
          <p:cNvSpPr/>
          <p:nvPr/>
        </p:nvSpPr>
        <p:spPr>
          <a:xfrm>
            <a:off x="1428728" y="4572008"/>
            <a:ext cx="928694" cy="71438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428860" y="5857892"/>
            <a:ext cx="10951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Arial Black" pitchFamily="34" charset="0"/>
              </a:rPr>
              <a:t>not</a:t>
            </a:r>
            <a:endParaRPr lang="ru-RU" sz="4000" b="1" dirty="0">
              <a:latin typeface="Arial Black" pitchFamily="34" charset="0"/>
            </a:endParaRPr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3857620" y="5643578"/>
            <a:ext cx="928694" cy="714380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3786182" y="1071546"/>
            <a:ext cx="142876" cy="14287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6072198" y="3000372"/>
            <a:ext cx="142876" cy="14287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4786314" y="1785926"/>
            <a:ext cx="142876" cy="14287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3428992" y="4000504"/>
            <a:ext cx="142876" cy="14287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4000496" y="5214950"/>
            <a:ext cx="142876" cy="14287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5072066" y="6215082"/>
            <a:ext cx="142876" cy="14287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2928926" y="1500174"/>
            <a:ext cx="18614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/>
            <a:r>
              <a:rPr lang="en-US" sz="3200" b="1" dirty="0" smtClean="0">
                <a:latin typeface="Arial Black" pitchFamily="34" charset="0"/>
              </a:rPr>
              <a:t>(</a:t>
            </a:r>
            <a:r>
              <a:rPr lang="ru-RU" sz="3200" b="1" dirty="0" smtClean="0">
                <a:latin typeface="Arial Black" pitchFamily="34" charset="0"/>
              </a:rPr>
              <a:t>имя)</a:t>
            </a:r>
            <a:endParaRPr lang="ru-RU" sz="3200" b="1" dirty="0">
              <a:latin typeface="Arial Black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571736" y="3357562"/>
            <a:ext cx="69762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latin typeface="Arial Black" pitchFamily="34" charset="0"/>
              </a:rPr>
              <a:t>2</a:t>
            </a:r>
            <a:endParaRPr lang="ru-RU" sz="6000" b="1" dirty="0">
              <a:latin typeface="Arial Black" pitchFamily="34" charset="0"/>
            </a:endParaRPr>
          </a:p>
        </p:txBody>
      </p:sp>
      <p:pic>
        <p:nvPicPr>
          <p:cNvPr id="4098" name="Picture 2" descr="http://www.gzweb.ru/uploads/posts/2010-01/1264601043_lisichka.jpg"/>
          <p:cNvPicPr>
            <a:picLocks noChangeAspect="1" noChangeArrowheads="1"/>
          </p:cNvPicPr>
          <p:nvPr/>
        </p:nvPicPr>
        <p:blipFill>
          <a:blip r:embed="rId2"/>
          <a:srcRect t="31481" b="24074"/>
          <a:stretch>
            <a:fillRect/>
          </a:stretch>
        </p:blipFill>
        <p:spPr bwMode="auto">
          <a:xfrm>
            <a:off x="2643174" y="2071678"/>
            <a:ext cx="3000396" cy="13335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prazdnichek.info/uploads/posts/2010-04/1271881663_img2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1928802"/>
            <a:ext cx="2032896" cy="1785950"/>
          </a:xfrm>
          <a:prstGeom prst="rect">
            <a:avLst/>
          </a:prstGeom>
          <a:noFill/>
        </p:spPr>
      </p:pic>
      <p:sp>
        <p:nvSpPr>
          <p:cNvPr id="2" name="Равнобедренный треугольник 1"/>
          <p:cNvSpPr/>
          <p:nvPr/>
        </p:nvSpPr>
        <p:spPr>
          <a:xfrm>
            <a:off x="2643174" y="4572008"/>
            <a:ext cx="928694" cy="714380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500042"/>
            <a:ext cx="714380" cy="7143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1357290" y="5643578"/>
            <a:ext cx="928694" cy="71438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357290" y="500042"/>
            <a:ext cx="928694" cy="714380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1357290" y="3500438"/>
            <a:ext cx="928694" cy="714380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ysClr val="windowText" lastClr="000000"/>
                </a:solidFill>
              </a:ln>
            </a:endParaRPr>
          </a:p>
        </p:txBody>
      </p:sp>
      <p:cxnSp>
        <p:nvCxnSpPr>
          <p:cNvPr id="7" name="Прямая соединительная линия 6"/>
          <p:cNvCxnSpPr>
            <a:stCxn id="5" idx="0"/>
            <a:endCxn id="5" idx="3"/>
          </p:cNvCxnSpPr>
          <p:nvPr/>
        </p:nvCxnSpPr>
        <p:spPr>
          <a:xfrm rot="16200000" flipH="1">
            <a:off x="1464447" y="857232"/>
            <a:ext cx="714380" cy="15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1571604" y="4071942"/>
            <a:ext cx="500066" cy="1588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285720" y="1500174"/>
            <a:ext cx="714380" cy="7143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85720" y="2500306"/>
            <a:ext cx="714380" cy="7143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720" y="3571876"/>
            <a:ext cx="714380" cy="7143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85720" y="4643446"/>
            <a:ext cx="714380" cy="7143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85720" y="5715016"/>
            <a:ext cx="714380" cy="7143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643174" y="500042"/>
            <a:ext cx="714380" cy="71438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1357290" y="1428736"/>
            <a:ext cx="928694" cy="714380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ysClr val="windowText" lastClr="000000"/>
                </a:solidFill>
              </a:ln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1571604" y="2000240"/>
            <a:ext cx="500066" cy="1588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2643174" y="1357298"/>
            <a:ext cx="714380" cy="71438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Равнобедренный треугольник 17"/>
          <p:cNvSpPr/>
          <p:nvPr/>
        </p:nvSpPr>
        <p:spPr>
          <a:xfrm>
            <a:off x="1357290" y="2428868"/>
            <a:ext cx="928694" cy="714380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ysClr val="windowText" lastClr="000000"/>
                </a:solidFill>
              </a:ln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1571604" y="3000372"/>
            <a:ext cx="500066" cy="1588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Равнобедренный треугольник 19"/>
          <p:cNvSpPr/>
          <p:nvPr/>
        </p:nvSpPr>
        <p:spPr>
          <a:xfrm>
            <a:off x="1428728" y="4572008"/>
            <a:ext cx="928694" cy="71438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428860" y="5857892"/>
            <a:ext cx="10951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Arial Black" pitchFamily="34" charset="0"/>
              </a:rPr>
              <a:t>not</a:t>
            </a:r>
            <a:endParaRPr lang="ru-RU" sz="4000" b="1" dirty="0">
              <a:latin typeface="Arial Black" pitchFamily="34" charset="0"/>
            </a:endParaRPr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3857620" y="5643578"/>
            <a:ext cx="928694" cy="714380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3786182" y="1071546"/>
            <a:ext cx="142876" cy="14287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6072198" y="3000372"/>
            <a:ext cx="142876" cy="14287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4786314" y="1785926"/>
            <a:ext cx="142876" cy="14287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3428992" y="4000504"/>
            <a:ext cx="142876" cy="14287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4000496" y="5214950"/>
            <a:ext cx="142876" cy="14287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5072066" y="6215082"/>
            <a:ext cx="142876" cy="14287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2928926" y="1500174"/>
            <a:ext cx="18614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/>
            <a:r>
              <a:rPr lang="en-US" sz="3200" b="1" dirty="0" smtClean="0">
                <a:latin typeface="Arial Black" pitchFamily="34" charset="0"/>
              </a:rPr>
              <a:t>(</a:t>
            </a:r>
            <a:r>
              <a:rPr lang="ru-RU" sz="3200" b="1" dirty="0" smtClean="0">
                <a:latin typeface="Arial Black" pitchFamily="34" charset="0"/>
              </a:rPr>
              <a:t>имя)</a:t>
            </a:r>
            <a:endParaRPr lang="ru-RU" sz="3200" b="1" dirty="0">
              <a:latin typeface="Arial Black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428860" y="3286124"/>
            <a:ext cx="69762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latin typeface="Arial Black" pitchFamily="34" charset="0"/>
              </a:rPr>
              <a:t>6</a:t>
            </a:r>
            <a:endParaRPr lang="ru-RU" sz="6000" b="1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ustunchik.ua/images/treasure/skarbnychka/Malyujemo-razom/Tygrenya/1%20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2071678"/>
            <a:ext cx="1680894" cy="1857388"/>
          </a:xfrm>
          <a:prstGeom prst="rect">
            <a:avLst/>
          </a:prstGeom>
          <a:noFill/>
        </p:spPr>
      </p:pic>
      <p:sp>
        <p:nvSpPr>
          <p:cNvPr id="2" name="Равнобедренный треугольник 1"/>
          <p:cNvSpPr/>
          <p:nvPr/>
        </p:nvSpPr>
        <p:spPr>
          <a:xfrm>
            <a:off x="2643174" y="4572008"/>
            <a:ext cx="928694" cy="714380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500042"/>
            <a:ext cx="714380" cy="7143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1357290" y="5643578"/>
            <a:ext cx="928694" cy="71438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357290" y="500042"/>
            <a:ext cx="928694" cy="714380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1357290" y="3500438"/>
            <a:ext cx="928694" cy="714380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ysClr val="windowText" lastClr="000000"/>
                </a:solidFill>
              </a:ln>
            </a:endParaRPr>
          </a:p>
        </p:txBody>
      </p:sp>
      <p:cxnSp>
        <p:nvCxnSpPr>
          <p:cNvPr id="7" name="Прямая соединительная линия 6"/>
          <p:cNvCxnSpPr>
            <a:stCxn id="5" idx="0"/>
            <a:endCxn id="5" idx="3"/>
          </p:cNvCxnSpPr>
          <p:nvPr/>
        </p:nvCxnSpPr>
        <p:spPr>
          <a:xfrm rot="16200000" flipH="1">
            <a:off x="1464447" y="857232"/>
            <a:ext cx="714380" cy="15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1571604" y="4071942"/>
            <a:ext cx="500066" cy="1588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285720" y="1500174"/>
            <a:ext cx="714380" cy="7143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85720" y="2500306"/>
            <a:ext cx="714380" cy="7143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720" y="3571876"/>
            <a:ext cx="714380" cy="7143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85720" y="4643446"/>
            <a:ext cx="714380" cy="7143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85720" y="5715016"/>
            <a:ext cx="714380" cy="7143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643174" y="500042"/>
            <a:ext cx="714380" cy="71438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1357290" y="1428736"/>
            <a:ext cx="928694" cy="714380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ysClr val="windowText" lastClr="000000"/>
                </a:solidFill>
              </a:ln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1571604" y="2000240"/>
            <a:ext cx="500066" cy="1588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2643174" y="1357298"/>
            <a:ext cx="714380" cy="71438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Равнобедренный треугольник 17"/>
          <p:cNvSpPr/>
          <p:nvPr/>
        </p:nvSpPr>
        <p:spPr>
          <a:xfrm>
            <a:off x="1357290" y="2428868"/>
            <a:ext cx="928694" cy="714380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ysClr val="windowText" lastClr="000000"/>
                </a:solidFill>
              </a:ln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1571604" y="3000372"/>
            <a:ext cx="500066" cy="1588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Равнобедренный треугольник 19"/>
          <p:cNvSpPr/>
          <p:nvPr/>
        </p:nvSpPr>
        <p:spPr>
          <a:xfrm>
            <a:off x="1428728" y="4572008"/>
            <a:ext cx="928694" cy="71438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428860" y="5857892"/>
            <a:ext cx="10951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Arial Black" pitchFamily="34" charset="0"/>
              </a:rPr>
              <a:t>not</a:t>
            </a:r>
            <a:endParaRPr lang="ru-RU" sz="4000" b="1" dirty="0">
              <a:latin typeface="Arial Black" pitchFamily="34" charset="0"/>
            </a:endParaRPr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3857620" y="5643578"/>
            <a:ext cx="928694" cy="714380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3786182" y="1071546"/>
            <a:ext cx="142876" cy="14287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6072198" y="3000372"/>
            <a:ext cx="142876" cy="14287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4786314" y="1785926"/>
            <a:ext cx="142876" cy="14287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3428992" y="4000504"/>
            <a:ext cx="142876" cy="14287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4000496" y="5214950"/>
            <a:ext cx="142876" cy="14287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5072066" y="6215082"/>
            <a:ext cx="142876" cy="14287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2928926" y="1500174"/>
            <a:ext cx="18614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/>
            <a:r>
              <a:rPr lang="en-US" sz="3200" b="1" dirty="0" smtClean="0">
                <a:latin typeface="Arial Black" pitchFamily="34" charset="0"/>
              </a:rPr>
              <a:t>(</a:t>
            </a:r>
            <a:r>
              <a:rPr lang="ru-RU" sz="3200" b="1" dirty="0" smtClean="0">
                <a:latin typeface="Arial Black" pitchFamily="34" charset="0"/>
              </a:rPr>
              <a:t>имя)</a:t>
            </a:r>
            <a:endParaRPr lang="ru-RU" sz="3200" b="1" dirty="0">
              <a:latin typeface="Arial Black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428860" y="3357562"/>
            <a:ext cx="69762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latin typeface="Arial Black" pitchFamily="34" charset="0"/>
              </a:rPr>
              <a:t>7</a:t>
            </a:r>
            <a:endParaRPr lang="ru-RU" sz="6000" b="1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>
            <a:off x="2643174" y="4572008"/>
            <a:ext cx="928694" cy="714380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500042"/>
            <a:ext cx="714380" cy="7143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1357290" y="5643578"/>
            <a:ext cx="928694" cy="71438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357290" y="500042"/>
            <a:ext cx="928694" cy="714380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1357290" y="3500438"/>
            <a:ext cx="928694" cy="714380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ysClr val="windowText" lastClr="000000"/>
                </a:solidFill>
              </a:ln>
            </a:endParaRPr>
          </a:p>
        </p:txBody>
      </p:sp>
      <p:cxnSp>
        <p:nvCxnSpPr>
          <p:cNvPr id="7" name="Прямая соединительная линия 6"/>
          <p:cNvCxnSpPr>
            <a:stCxn id="5" idx="0"/>
            <a:endCxn id="5" idx="3"/>
          </p:cNvCxnSpPr>
          <p:nvPr/>
        </p:nvCxnSpPr>
        <p:spPr>
          <a:xfrm rot="16200000" flipH="1">
            <a:off x="1464447" y="857232"/>
            <a:ext cx="714380" cy="15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1571604" y="4071942"/>
            <a:ext cx="500066" cy="1588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285720" y="1500174"/>
            <a:ext cx="714380" cy="7143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85720" y="2500306"/>
            <a:ext cx="714380" cy="7143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720" y="3571876"/>
            <a:ext cx="714380" cy="7143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85720" y="4643446"/>
            <a:ext cx="714380" cy="7143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85720" y="5715016"/>
            <a:ext cx="714380" cy="7143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643174" y="500042"/>
            <a:ext cx="714380" cy="71438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1357290" y="1428736"/>
            <a:ext cx="928694" cy="714380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ysClr val="windowText" lastClr="000000"/>
                </a:solidFill>
              </a:ln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1571604" y="2000240"/>
            <a:ext cx="500066" cy="1588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2643174" y="1357298"/>
            <a:ext cx="714380" cy="71438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Равнобедренный треугольник 17"/>
          <p:cNvSpPr/>
          <p:nvPr/>
        </p:nvSpPr>
        <p:spPr>
          <a:xfrm>
            <a:off x="1357290" y="2428868"/>
            <a:ext cx="928694" cy="714380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ysClr val="windowText" lastClr="000000"/>
                </a:solidFill>
              </a:ln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1571604" y="3000372"/>
            <a:ext cx="500066" cy="1588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Равнобедренный треугольник 19"/>
          <p:cNvSpPr/>
          <p:nvPr/>
        </p:nvSpPr>
        <p:spPr>
          <a:xfrm>
            <a:off x="1428728" y="4572008"/>
            <a:ext cx="928694" cy="71438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428860" y="5857892"/>
            <a:ext cx="10951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Arial Black" pitchFamily="34" charset="0"/>
              </a:rPr>
              <a:t>not</a:t>
            </a:r>
            <a:endParaRPr lang="ru-RU" sz="4000" b="1" dirty="0">
              <a:latin typeface="Arial Black" pitchFamily="34" charset="0"/>
            </a:endParaRPr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3857620" y="5643578"/>
            <a:ext cx="928694" cy="714380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3786182" y="1071546"/>
            <a:ext cx="142876" cy="14287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6072198" y="3000372"/>
            <a:ext cx="142876" cy="14287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4786314" y="1785926"/>
            <a:ext cx="142876" cy="14287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3714744" y="3929066"/>
            <a:ext cx="142876" cy="14287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4000496" y="5214950"/>
            <a:ext cx="142876" cy="14287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5072066" y="6215082"/>
            <a:ext cx="142876" cy="14287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2928926" y="1500174"/>
            <a:ext cx="18614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/>
            <a:r>
              <a:rPr lang="en-US" sz="3200" b="1" dirty="0" smtClean="0">
                <a:latin typeface="Arial Black" pitchFamily="34" charset="0"/>
              </a:rPr>
              <a:t>(</a:t>
            </a:r>
            <a:r>
              <a:rPr lang="ru-RU" sz="3200" b="1" dirty="0" smtClean="0">
                <a:latin typeface="Arial Black" pitchFamily="34" charset="0"/>
              </a:rPr>
              <a:t>имя)</a:t>
            </a:r>
            <a:endParaRPr lang="ru-RU" sz="3200" b="1" dirty="0">
              <a:latin typeface="Arial Black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357422" y="3357562"/>
            <a:ext cx="121058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latin typeface="Arial Black" pitchFamily="34" charset="0"/>
              </a:rPr>
              <a:t>10</a:t>
            </a:r>
            <a:endParaRPr lang="ru-RU" sz="6000" b="1" dirty="0">
              <a:latin typeface="Arial Black" pitchFamily="34" charset="0"/>
            </a:endParaRPr>
          </a:p>
        </p:txBody>
      </p:sp>
      <p:pic>
        <p:nvPicPr>
          <p:cNvPr id="1026" name="Picture 2" descr="http://img0.liveinternet.ru/images/attach/c/3/76/205/76205046_large_0_506f2_1c58441_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2000240"/>
            <a:ext cx="1357322" cy="17286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25</Words>
  <PresentationFormat>Экран (4:3)</PresentationFormat>
  <Paragraphs>15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123</cp:lastModifiedBy>
  <cp:revision>3</cp:revision>
  <dcterms:created xsi:type="dcterms:W3CDTF">2012-11-25T05:55:50Z</dcterms:created>
  <dcterms:modified xsi:type="dcterms:W3CDTF">2012-11-25T06:23:50Z</dcterms:modified>
</cp:coreProperties>
</file>